
<file path=[Content_Types].xml><?xml version="1.0" encoding="utf-8"?>
<Types xmlns="http://schemas.openxmlformats.org/package/2006/content-types">
  <Default Extension="jpeg" ContentType="image/jpeg"/>
  <Default Extension="JPG" ContentType="image/.jp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
  </p:handoutMasterIdLst>
  <p:sldIdLst>
    <p:sldId id="427" r:id="rId3"/>
  </p:sldIdLst>
  <p:sldSz cx="9144000" cy="5143500" type="screen16x9"/>
  <p:notesSz cx="6858000" cy="9144000"/>
  <p:custDataLst>
    <p:tags r:id="rId9"/>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6" userDrawn="1">
          <p15:clr>
            <a:srgbClr val="A4A3A4"/>
          </p15:clr>
        </p15:guide>
        <p15:guide id="2" orient="horz" pos="1086" userDrawn="1">
          <p15:clr>
            <a:srgbClr val="A4A3A4"/>
          </p15:clr>
        </p15:guide>
        <p15:guide id="3" pos="3862" userDrawn="1">
          <p15:clr>
            <a:srgbClr val="A4A3A4"/>
          </p15:clr>
        </p15:guide>
        <p15:guide id="4" pos="19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1D8AC1"/>
    <a:srgbClr val="1A7BAE"/>
    <a:srgbClr val="23BBF2"/>
    <a:srgbClr val="CCFF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19" autoAdjust="0"/>
    <p:restoredTop sz="77315" autoAdjust="0"/>
  </p:normalViewPr>
  <p:slideViewPr>
    <p:cSldViewPr showGuides="1">
      <p:cViewPr varScale="1">
        <p:scale>
          <a:sx n="118" d="100"/>
          <a:sy n="118" d="100"/>
        </p:scale>
        <p:origin x="-1668" y="-96"/>
      </p:cViewPr>
      <p:guideLst>
        <p:guide orient="horz" pos="2146"/>
        <p:guide orient="horz" pos="1086"/>
        <p:guide pos="3862"/>
        <p:guide pos="1915"/>
      </p:guideLst>
    </p:cSldViewPr>
  </p:slideViewPr>
  <p:notesTextViewPr>
    <p:cViewPr>
      <p:scale>
        <a:sx n="1" d="1"/>
        <a:sy n="1" d="1"/>
      </p:scale>
      <p:origin x="0" y="0"/>
    </p:cViewPr>
  </p:notesTextViewPr>
  <p:gridSpacing cx="45003" cy="45003"/>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90CD94-8237-4E56-9CE0-9753B54A0AB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780D46-EF4B-40F4-8C8B-FB3109282F2B}"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lvl1pPr>
          </a:lstStyle>
          <a:p>
            <a:endParaRPr lang="zh-CN" altLang="zh-CN"/>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a:lvl1pPr>
          </a:lstStyle>
          <a:p>
            <a:fld id="{650BBB2F-2B5C-4004-8C6D-C54A363298B9}" type="datetime1">
              <a:rPr lang="zh-CN" altLang="en-US" smtClean="0"/>
            </a:fld>
            <a:endParaRPr lang="zh-CN" altLang="en-US" sz="1200"/>
          </a:p>
        </p:txBody>
      </p:sp>
      <p:sp>
        <p:nvSpPr>
          <p:cNvPr id="2052"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buFontTx/>
              <a:buNone/>
            </a:pPr>
            <a:r>
              <a:rPr lang="zh-CN" altLang="en-US"/>
              <a:t>单击此处编辑母版文本样式</a:t>
            </a:r>
            <a:endParaRPr lang="zh-CN" altLang="en-US"/>
          </a:p>
          <a:p>
            <a:pPr>
              <a:buFontTx/>
              <a:buNone/>
            </a:pPr>
            <a:r>
              <a:rPr lang="zh-CN" altLang="en-US"/>
              <a:t>第二级</a:t>
            </a:r>
            <a:endParaRPr lang="zh-CN" altLang="en-US"/>
          </a:p>
          <a:p>
            <a:pPr>
              <a:buFontTx/>
              <a:buNone/>
            </a:pPr>
            <a:r>
              <a:rPr lang="zh-CN" altLang="en-US"/>
              <a:t>第三级</a:t>
            </a:r>
            <a:endParaRPr lang="zh-CN" altLang="en-US"/>
          </a:p>
          <a:p>
            <a:pPr>
              <a:buFontTx/>
              <a:buNone/>
            </a:pPr>
            <a:r>
              <a:rPr lang="zh-CN" altLang="en-US"/>
              <a:t>第四级</a:t>
            </a:r>
            <a:endParaRPr lang="zh-CN" altLang="en-US"/>
          </a:p>
          <a:p>
            <a:pPr>
              <a:buFontTx/>
              <a:buNone/>
            </a:pPr>
            <a:r>
              <a:rPr lang="zh-CN" altLang="en-US"/>
              <a:t>第五级</a:t>
            </a:r>
            <a:endParaRPr lang="zh-CN" altLang="en-US"/>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z="1200"/>
            </a:lvl1pPr>
          </a:lstStyle>
          <a:p>
            <a:endParaRPr lang="zh-CN" altLang="zh-CN"/>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defRPr/>
            </a:lvl1pPr>
          </a:lstStyle>
          <a:p>
            <a:fld id="{81C28BAC-9099-467E-80D2-52D22DA53565}" type="slidenum">
              <a:rPr lang="zh-CN" altLang="en-US"/>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4" name="组合 1"/>
          <p:cNvGrpSpPr/>
          <p:nvPr userDrawn="1"/>
        </p:nvGrpSpPr>
        <p:grpSpPr bwMode="auto">
          <a:xfrm>
            <a:off x="280988" y="2"/>
            <a:ext cx="106362" cy="720725"/>
            <a:chOff x="0" y="0"/>
            <a:chExt cx="105725" cy="721610"/>
          </a:xfrm>
          <a:solidFill>
            <a:schemeClr val="accent1"/>
          </a:solidFill>
        </p:grpSpPr>
        <p:sp>
          <p:nvSpPr>
            <p:cNvPr id="5" name="矩形 4"/>
            <p:cNvSpPr>
              <a:spLocks noChangeArrowheads="1"/>
            </p:cNvSpPr>
            <p:nvPr/>
          </p:nvSpPr>
          <p:spPr bwMode="auto">
            <a:xfrm>
              <a:off x="0"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6" name="矩形 5"/>
            <p:cNvSpPr>
              <a:spLocks noChangeArrowheads="1"/>
            </p:cNvSpPr>
            <p:nvPr/>
          </p:nvSpPr>
          <p:spPr bwMode="auto">
            <a:xfrm>
              <a:off x="60006"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9" name="直接连接符 7"/>
          <p:cNvSpPr>
            <a:spLocks noChangeShapeType="1"/>
          </p:cNvSpPr>
          <p:nvPr userDrawn="1"/>
        </p:nvSpPr>
        <p:spPr bwMode="auto">
          <a:xfrm>
            <a:off x="520700" y="681039"/>
            <a:ext cx="3511550" cy="1587"/>
          </a:xfrm>
          <a:prstGeom prst="line">
            <a:avLst/>
          </a:prstGeom>
          <a:noFill/>
          <a:ln w="9525" cap="flat" cmpd="sng">
            <a:solidFill>
              <a:srgbClr val="D8D8D8"/>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13" name="文本占位符 12"/>
          <p:cNvSpPr>
            <a:spLocks noGrp="1"/>
          </p:cNvSpPr>
          <p:nvPr>
            <p:ph type="body" sz="quarter" idx="11" hasCustomPrompt="1"/>
          </p:nvPr>
        </p:nvSpPr>
        <p:spPr>
          <a:xfrm>
            <a:off x="396262" y="394069"/>
            <a:ext cx="288122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buNone/>
              <a:defRPr lang="en-US" altLang="zh-CN" sz="1000" dirty="0" smtClean="0">
                <a:solidFill>
                  <a:srgbClr val="7F7F7F"/>
                </a:solidFill>
                <a:latin typeface="Arial" panose="020B0604020202020204" pitchFamily="34" charset="0"/>
                <a:ea typeface="微软雅黑" panose="020B0503020204020204" pitchFamily="34" charset="-122"/>
              </a:defRPr>
            </a:lvl1pPr>
          </a:lstStyle>
          <a:p>
            <a:pPr lvl="0">
              <a:spcBef>
                <a:spcPct val="0"/>
              </a:spcBef>
            </a:pPr>
            <a:r>
              <a:rPr lang="en-US" altLang="zh-CN" dirty="0"/>
              <a:t>CLICK TO INPUT YOUR TITLE</a:t>
            </a:r>
            <a:endParaRPr lang="en-US" altLang="zh-CN" dirty="0"/>
          </a:p>
        </p:txBody>
      </p:sp>
      <p:sp>
        <p:nvSpPr>
          <p:cNvPr id="15" name="文本占位符 14"/>
          <p:cNvSpPr>
            <a:spLocks noGrp="1"/>
          </p:cNvSpPr>
          <p:nvPr>
            <p:ph type="body" sz="quarter" idx="12" hasCustomPrompt="1"/>
          </p:nvPr>
        </p:nvSpPr>
        <p:spPr>
          <a:xfrm>
            <a:off x="395698" y="50533"/>
            <a:ext cx="3690794" cy="461536"/>
          </a:xfrm>
          <a:prstGeom prst="rect">
            <a:avLst/>
          </a:prstGeom>
        </p:spPr>
        <p:txBody>
          <a:bodyPr/>
          <a:lstStyle>
            <a:lvl1pPr marL="0" indent="0">
              <a:buNone/>
              <a:defRPr sz="2000" b="1"/>
            </a:lvl1pPr>
          </a:lstStyle>
          <a:p>
            <a:pPr lvl="0">
              <a:spcBef>
                <a:spcPct val="0"/>
              </a:spcBef>
            </a:pPr>
            <a:r>
              <a:rPr lang="zh-CN" altLang="en-US" dirty="0"/>
              <a:t>点击输入主标题</a:t>
            </a:r>
            <a:endParaRPr lang="zh-CN" altLang="en-US" dirty="0"/>
          </a:p>
        </p:txBody>
      </p:sp>
      <p:grpSp>
        <p:nvGrpSpPr>
          <p:cNvPr id="16" name="组合 6"/>
          <p:cNvGrpSpPr/>
          <p:nvPr userDrawn="1"/>
        </p:nvGrpSpPr>
        <p:grpSpPr bwMode="auto">
          <a:xfrm rot="10800000">
            <a:off x="8801101" y="4962527"/>
            <a:ext cx="106363" cy="180975"/>
            <a:chOff x="0" y="0"/>
            <a:chExt cx="105725" cy="721610"/>
          </a:xfrm>
          <a:solidFill>
            <a:schemeClr val="accent1"/>
          </a:solidFill>
        </p:grpSpPr>
        <p:sp>
          <p:nvSpPr>
            <p:cNvPr id="17" name="矩形 9"/>
            <p:cNvSpPr>
              <a:spLocks noChangeArrowheads="1"/>
            </p:cNvSpPr>
            <p:nvPr/>
          </p:nvSpPr>
          <p:spPr bwMode="auto">
            <a:xfrm>
              <a:off x="0"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8" name="矩形 10"/>
            <p:cNvSpPr>
              <a:spLocks noChangeArrowheads="1"/>
            </p:cNvSpPr>
            <p:nvPr/>
          </p:nvSpPr>
          <p:spPr bwMode="auto">
            <a:xfrm>
              <a:off x="60006"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wipe(left)">
                                      <p:cBhvr>
                                        <p:cTn id="15" dur="500"/>
                                        <p:tgtEl>
                                          <p:spTgt spid="15">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wipe(left)">
                                      <p:cBhvr>
                                        <p:cTn id="18"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build="p">
        <p:tmplLst>
          <p:tmpl lvl="1">
            <p:tnLst>
              <p:par>
                <p:cTn presetID="22" presetClass="entr" presetSubtype="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40"/>
            <a:ext cx="7886700" cy="993775"/>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1370013"/>
            <a:ext cx="7886700" cy="3262312"/>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4640"/>
            <a:ext cx="1971675" cy="4357687"/>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1" y="274640"/>
            <a:ext cx="5762625" cy="4357687"/>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40"/>
            <a:ext cx="7886700" cy="99377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370013"/>
            <a:ext cx="7886700" cy="3262312"/>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1700"/>
            <a:ext cx="7886700" cy="1125538"/>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40"/>
            <a:ext cx="7886700" cy="99377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70013"/>
            <a:ext cx="3867150" cy="3262312"/>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370013"/>
            <a:ext cx="3867150" cy="3262312"/>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40"/>
            <a:ext cx="7886700" cy="993775"/>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9"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9" y="1879600"/>
            <a:ext cx="3868737" cy="276225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9600"/>
            <a:ext cx="3887788" cy="276225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40"/>
            <a:ext cx="7886700" cy="993775"/>
          </a:xfrm>
          <a:prstGeom prst="rect">
            <a:avLst/>
          </a:prstGeom>
        </p:spPr>
        <p:txBody>
          <a:bodyPr/>
          <a:lstStyle/>
          <a:p>
            <a:r>
              <a:rPr lang="zh-CN" altLang="en-US"/>
              <a:t>单击此处编辑母版标题样式</a:t>
            </a:r>
            <a:endParaRPr lang="zh-CN" alt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741365"/>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30239"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5"/>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9"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marL="914400" indent="-914400" algn="ctr" rtl="0" fontAlgn="base">
        <a:spcBef>
          <a:spcPct val="0"/>
        </a:spcBef>
        <a:spcAft>
          <a:spcPct val="0"/>
        </a:spcAft>
        <a:defRPr sz="4400" kern="1200">
          <a:solidFill>
            <a:schemeClr val="tx1"/>
          </a:solidFill>
          <a:latin typeface="+mj-lt"/>
          <a:ea typeface="+mj-ea"/>
          <a:cs typeface="+mj-cs"/>
          <a:sym typeface="Impact" panose="020B0806030902050204" pitchFamily="34" charset="0"/>
        </a:defRPr>
      </a:lvl1pPr>
      <a:lvl2pPr marL="9144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2pPr>
      <a:lvl3pPr marL="9144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3pPr>
      <a:lvl4pPr marL="9144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4pPr>
      <a:lvl5pPr marL="9144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5pPr>
      <a:lvl6pPr marL="13716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6pPr>
      <a:lvl7pPr marL="18288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7pPr>
      <a:lvl8pPr marL="22860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8pPr>
      <a:lvl9pPr marL="27432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tiff"/><Relationship Id="rId1"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9" name="组合 6"/>
          <p:cNvGrpSpPr/>
          <p:nvPr/>
        </p:nvGrpSpPr>
        <p:grpSpPr bwMode="auto">
          <a:xfrm rot="10800000">
            <a:off x="8801100" y="4962525"/>
            <a:ext cx="106363" cy="180975"/>
            <a:chOff x="0" y="0"/>
            <a:chExt cx="105725" cy="721610"/>
          </a:xfrm>
        </p:grpSpPr>
        <p:sp>
          <p:nvSpPr>
            <p:cNvPr id="6150" name="矩形 9"/>
            <p:cNvSpPr>
              <a:spLocks noChangeArrowheads="1"/>
            </p:cNvSpPr>
            <p:nvPr/>
          </p:nvSpPr>
          <p:spPr bwMode="auto">
            <a:xfrm>
              <a:off x="0" y="0"/>
              <a:ext cx="45719" cy="721610"/>
            </a:xfrm>
            <a:prstGeom prst="rect">
              <a:avLst/>
            </a:prstGeom>
            <a:solidFill>
              <a:srgbClr val="1A7B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6151" name="矩形 10"/>
            <p:cNvSpPr>
              <a:spLocks noChangeArrowheads="1"/>
            </p:cNvSpPr>
            <p:nvPr/>
          </p:nvSpPr>
          <p:spPr bwMode="auto">
            <a:xfrm>
              <a:off x="60006" y="0"/>
              <a:ext cx="45719" cy="721610"/>
            </a:xfrm>
            <a:prstGeom prst="rect">
              <a:avLst/>
            </a:prstGeom>
            <a:solidFill>
              <a:srgbClr val="1A7B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3" name="文本占位符 2"/>
          <p:cNvSpPr>
            <a:spLocks noGrp="1"/>
          </p:cNvSpPr>
          <p:nvPr>
            <p:ph type="body" sz="quarter" idx="12"/>
          </p:nvPr>
        </p:nvSpPr>
        <p:spPr>
          <a:xfrm>
            <a:off x="386715" y="96520"/>
            <a:ext cx="5973445" cy="461645"/>
          </a:xfrm>
        </p:spPr>
        <p:txBody>
          <a:bodyPr/>
          <a:lstStyle/>
          <a:p>
            <a:r>
              <a:rPr lang="en-US" altLang="zh-CN" sz="2800" dirty="0"/>
              <a:t> 1 </a:t>
            </a:r>
            <a:r>
              <a:rPr lang="zh-CN" altLang="en-US" sz="2800" dirty="0"/>
              <a:t>千里江山图（参赛人姓名）</a:t>
            </a:r>
            <a:endParaRPr lang="zh-CN" altLang="en-US" sz="2800" dirty="0">
              <a:solidFill>
                <a:srgbClr val="FF0000"/>
              </a:solidFill>
            </a:endParaRPr>
          </a:p>
        </p:txBody>
      </p:sp>
      <p:sp>
        <p:nvSpPr>
          <p:cNvPr id="100" name="文本框 99"/>
          <p:cNvSpPr txBox="1"/>
          <p:nvPr/>
        </p:nvSpPr>
        <p:spPr>
          <a:xfrm>
            <a:off x="302895" y="4098290"/>
            <a:ext cx="8604250" cy="1272540"/>
          </a:xfrm>
          <a:prstGeom prst="rect">
            <a:avLst/>
          </a:prstGeom>
          <a:noFill/>
          <a:ln w="9525">
            <a:noFill/>
          </a:ln>
        </p:spPr>
        <p:txBody>
          <a:bodyPr wrap="square">
            <a:spAutoFit/>
          </a:bodyPr>
          <a:lstStyle/>
          <a:p>
            <a:pPr marL="0" indent="0" algn="just"/>
            <a:r>
              <a:rPr lang="zh-CN" altLang="en-US" sz="1200" b="1" dirty="0">
                <a:latin typeface="+mn-ea"/>
                <a:ea typeface="+mn-ea"/>
                <a:cs typeface="+mn-ea"/>
              </a:rPr>
              <a:t>作品</a:t>
            </a:r>
            <a:r>
              <a:rPr lang="zh-CN" sz="1200" b="1" dirty="0">
                <a:latin typeface="+mn-ea"/>
                <a:ea typeface="+mn-ea"/>
                <a:cs typeface="+mn-ea"/>
              </a:rPr>
              <a:t>介绍</a:t>
            </a:r>
            <a:r>
              <a:rPr lang="zh-CN" sz="1200" b="1" dirty="0">
                <a:latin typeface="黑体" panose="02010609060101010101" pitchFamily="49" charset="-122"/>
                <a:ea typeface="黑体" panose="02010609060101010101" pitchFamily="49" charset="-122"/>
                <a:cs typeface="+mn-ea"/>
              </a:rPr>
              <a:t>：</a:t>
            </a:r>
            <a:r>
              <a:rPr lang="zh-CN" altLang="en-US" sz="1200" dirty="0">
                <a:latin typeface="黑体" panose="02010609060101010101" pitchFamily="49" charset="-122"/>
                <a:ea typeface="黑体" panose="02010609060101010101" pitchFamily="49" charset="-122"/>
                <a:cs typeface="+mn-ea"/>
              </a:rPr>
              <a:t>样品是经过强力的挤压变形制备的用于电催化产氢的一体化铁电极材料，样品制备过程中需要精确调控机械外力施加的大小及角度。图片拍摄需要对将样品转好角度，对扫描电镜的景深要求较高。经过上色后图片很像中国十大传世名画之一的北宋天才画家王希孟所作</a:t>
            </a:r>
            <a:r>
              <a:rPr lang="zh-CN" altLang="en-US" sz="1200" dirty="0">
                <a:latin typeface="黑体" panose="02010609060101010101" pitchFamily="49" charset="-122"/>
                <a:ea typeface="黑体" panose="02010609060101010101" pitchFamily="49" charset="-122"/>
                <a:cs typeface="+mn-ea"/>
              </a:rPr>
              <a:t>千里江山图，材料经过挤压得到的纹理很像层峦叠嶂的山峰沟壑，同时材料下面的背底图像也很像一池湖水，同时水中似有似无的有一些山峦的倒影，右上角还有一只飞鸟。</a:t>
            </a:r>
            <a:endParaRPr lang="en-US" altLang="zh-CN" sz="1200" dirty="0">
              <a:latin typeface="黑体" panose="02010609060101010101" pitchFamily="49" charset="-122"/>
              <a:ea typeface="黑体" panose="02010609060101010101" pitchFamily="49" charset="-122"/>
              <a:cs typeface="+mn-ea"/>
            </a:endParaRPr>
          </a:p>
          <a:p>
            <a:pPr algn="just">
              <a:lnSpc>
                <a:spcPct val="120000"/>
              </a:lnSpc>
            </a:pPr>
            <a:r>
              <a:rPr lang="zh-CN" altLang="en-US" sz="1200" b="1" dirty="0">
                <a:latin typeface="+mn-ea"/>
                <a:ea typeface="+mn-ea"/>
                <a:cs typeface="+mn-ea"/>
              </a:rPr>
              <a:t>拍摄仪器</a:t>
            </a:r>
            <a:r>
              <a:rPr lang="zh-CN" altLang="en-US" sz="1200" b="1" dirty="0">
                <a:latin typeface="黑体" panose="02010609060101010101" pitchFamily="49" charset="-122"/>
                <a:ea typeface="黑体" panose="02010609060101010101" pitchFamily="49" charset="-122"/>
                <a:cs typeface="+mn-ea"/>
              </a:rPr>
              <a:t>：</a:t>
            </a:r>
            <a:r>
              <a:rPr lang="zh-CN" altLang="en-US" sz="1200" dirty="0">
                <a:latin typeface="黑体" panose="02010609060101010101" pitchFamily="49" charset="-122"/>
                <a:ea typeface="黑体" panose="02010609060101010101" pitchFamily="49" charset="-122"/>
                <a:cs typeface="+mn-ea"/>
              </a:rPr>
              <a:t>扫描电镜</a:t>
            </a:r>
            <a:r>
              <a:rPr lang="en-US" altLang="zh-CN" sz="1200" dirty="0">
                <a:latin typeface="黑体" panose="02010609060101010101" pitchFamily="49" charset="-122"/>
                <a:ea typeface="黑体" panose="02010609060101010101" pitchFamily="49" charset="-122"/>
                <a:cs typeface="+mn-ea"/>
              </a:rPr>
              <a:t> Sigma 300</a:t>
            </a:r>
            <a:endParaRPr lang="zh-CN" altLang="en-US" sz="1200" b="0" dirty="0">
              <a:latin typeface="黑体" panose="02010609060101010101" pitchFamily="49" charset="-122"/>
              <a:ea typeface="黑体" panose="02010609060101010101" pitchFamily="49" charset="-122"/>
              <a:cs typeface="+mn-ea"/>
            </a:endParaRPr>
          </a:p>
          <a:p>
            <a:pPr marL="0" indent="0" algn="just">
              <a:lnSpc>
                <a:spcPct val="120000"/>
              </a:lnSpc>
            </a:pPr>
            <a:endParaRPr lang="zh-CN" altLang="en-US" sz="1200" b="0" dirty="0">
              <a:solidFill>
                <a:srgbClr val="FF0000"/>
              </a:solidFill>
              <a:latin typeface="黑体" panose="02010609060101010101" pitchFamily="49" charset="-122"/>
              <a:ea typeface="黑体" panose="02010609060101010101" pitchFamily="49" charset="-122"/>
              <a:cs typeface="+mn-ea"/>
            </a:endParaRPr>
          </a:p>
        </p:txBody>
      </p:sp>
      <p:sp>
        <p:nvSpPr>
          <p:cNvPr id="6" name="文本框 5"/>
          <p:cNvSpPr txBox="1"/>
          <p:nvPr/>
        </p:nvSpPr>
        <p:spPr>
          <a:xfrm>
            <a:off x="1016635" y="3778555"/>
            <a:ext cx="2696210" cy="368300"/>
          </a:xfrm>
          <a:prstGeom prst="rect">
            <a:avLst/>
          </a:prstGeom>
          <a:noFill/>
        </p:spPr>
        <p:txBody>
          <a:bodyPr wrap="square" rtlCol="0">
            <a:spAutoFit/>
          </a:bodyPr>
          <a:lstStyle/>
          <a:p>
            <a:pPr algn="ctr"/>
            <a:r>
              <a:rPr lang="zh-CN" altLang="en-US" sz="1800" dirty="0">
                <a:latin typeface="微软雅黑" panose="020B0503020204020204" pitchFamily="34" charset="-122"/>
                <a:ea typeface="微软雅黑" panose="020B0503020204020204" pitchFamily="34" charset="-122"/>
              </a:rPr>
              <a:t>参赛图</a:t>
            </a:r>
            <a:endParaRPr lang="zh-CN" altLang="en-US" sz="1800" dirty="0">
              <a:solidFill>
                <a:srgbClr val="FF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607050" y="3778555"/>
            <a:ext cx="2696210" cy="368300"/>
          </a:xfrm>
          <a:prstGeom prst="rect">
            <a:avLst/>
          </a:prstGeom>
          <a:noFill/>
        </p:spPr>
        <p:txBody>
          <a:bodyPr wrap="square" rtlCol="0">
            <a:spAutoFit/>
          </a:bodyPr>
          <a:lstStyle/>
          <a:p>
            <a:pPr algn="ctr"/>
            <a:r>
              <a:rPr lang="zh-CN" altLang="en-US" sz="1800" dirty="0">
                <a:latin typeface="微软雅黑" panose="020B0503020204020204" pitchFamily="34" charset="-122"/>
                <a:ea typeface="微软雅黑" panose="020B0503020204020204" pitchFamily="34" charset="-122"/>
              </a:rPr>
              <a:t>原图</a:t>
            </a:r>
            <a:endParaRPr lang="zh-CN" altLang="en-US" sz="1800" dirty="0">
              <a:solidFill>
                <a:srgbClr val="FF000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0390" y="718365"/>
            <a:ext cx="4365291" cy="3060819"/>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7021" y="726627"/>
            <a:ext cx="4089044" cy="3066783"/>
          </a:xfrm>
          <a:prstGeom prst="rect">
            <a:avLst/>
          </a:prstGeom>
        </p:spPr>
      </p:pic>
    </p:spTree>
  </p:cSld>
  <p:clrMapOvr>
    <a:masterClrMapping/>
  </p:clrMapOvr>
  <p:transition spd="slow"/>
</p:sld>
</file>

<file path=ppt/tags/tag1.xml><?xml version="1.0" encoding="utf-8"?>
<p:tagLst xmlns:p="http://schemas.openxmlformats.org/presentationml/2006/main">
  <p:tag name="COMMONDATA" val="eyJoZGlkIjoiNjRkYWI1NDU3ODc0NzY0YTVjNDUxOTdhYWE1ZTRiYjUifQ=="/>
  <p:tag name="commondata" val="eyJoZGlkIjoiNDZiZDgxMjc0YjgwYjhmZDAxYWVkNDk3OTQxOWVhN2IifQ=="/>
</p:tagLst>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237</Words>
  <Application>WPS 演示</Application>
  <PresentationFormat>全屏显示(16:9)</PresentationFormat>
  <Paragraphs>10</Paragraphs>
  <Slides>1</Slides>
  <Notes>88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宋体</vt:lpstr>
      <vt:lpstr>Wingdings</vt:lpstr>
      <vt:lpstr>Impact</vt:lpstr>
      <vt:lpstr>微软雅黑</vt:lpstr>
      <vt:lpstr>黑体</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eve</cp:lastModifiedBy>
  <cp:revision>1028</cp:revision>
  <dcterms:created xsi:type="dcterms:W3CDTF">2015-07-27T04:24:00Z</dcterms:created>
  <dcterms:modified xsi:type="dcterms:W3CDTF">2024-06-18T01:33:10Z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8E283F57B1D24E7EAA5B6254CF6B2C23</vt:lpwstr>
  </property>
</Properties>
</file>